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9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625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3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8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4E6425-0181-43F2-84FC-787E803FD2F8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84273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430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184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0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3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6E86A4C-8E40-4F87-A4F0-01A0687C5742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65686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5E72C73-2D91-4E12-BA25-F0AA0C03599B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7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787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cyberbullying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RAMLAC</a:t>
            </a:r>
          </a:p>
          <a:p>
            <a:r>
              <a:rPr lang="en-US" dirty="0" smtClean="0"/>
              <a:t>ARRON,ADAM,GABRIELA, WILLIAM, ANTONIO AND 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75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</a:t>
            </a:r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521" y="3555882"/>
            <a:ext cx="3605729" cy="2121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1356089" y="1591309"/>
            <a:ext cx="1196612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187701" y="1597659"/>
            <a:ext cx="1650999" cy="112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Harming </a:t>
            </a:r>
            <a:r>
              <a:rPr lang="en-GB" dirty="0"/>
              <a:t>or harassing</a:t>
            </a:r>
          </a:p>
        </p:txBody>
      </p:sp>
      <p:sp>
        <p:nvSpPr>
          <p:cNvPr id="6" name="Oval 5"/>
          <p:cNvSpPr/>
          <p:nvPr/>
        </p:nvSpPr>
        <p:spPr>
          <a:xfrm>
            <a:off x="5723434" y="1591309"/>
            <a:ext cx="2102578" cy="116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Via </a:t>
            </a:r>
            <a:r>
              <a:rPr lang="en-GB" dirty="0"/>
              <a:t>information technology networks</a:t>
            </a:r>
          </a:p>
        </p:txBody>
      </p:sp>
      <p:sp>
        <p:nvSpPr>
          <p:cNvPr id="7" name="Oval 6"/>
          <p:cNvSpPr/>
          <p:nvPr/>
        </p:nvSpPr>
        <p:spPr>
          <a:xfrm>
            <a:off x="8575675" y="1624331"/>
            <a:ext cx="2104661" cy="116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Repeated </a:t>
            </a:r>
            <a:r>
              <a:rPr lang="en-GB" dirty="0"/>
              <a:t>and deliberate manner</a:t>
            </a:r>
          </a:p>
        </p:txBody>
      </p:sp>
      <p:cxnSp>
        <p:nvCxnSpPr>
          <p:cNvPr id="9" name="Straight Arrow Connector 8"/>
          <p:cNvCxnSpPr>
            <a:stCxn id="4" idx="6"/>
          </p:cNvCxnSpPr>
          <p:nvPr/>
        </p:nvCxnSpPr>
        <p:spPr>
          <a:xfrm>
            <a:off x="2552701" y="2131059"/>
            <a:ext cx="520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6"/>
          </p:cNvCxnSpPr>
          <p:nvPr/>
        </p:nvCxnSpPr>
        <p:spPr>
          <a:xfrm>
            <a:off x="4838700" y="2159634"/>
            <a:ext cx="673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6"/>
          </p:cNvCxnSpPr>
          <p:nvPr/>
        </p:nvCxnSpPr>
        <p:spPr>
          <a:xfrm>
            <a:off x="7826012" y="2175509"/>
            <a:ext cx="6215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2934" t="16204" r="7621" b="4846"/>
          <a:stretch/>
        </p:blipFill>
        <p:spPr>
          <a:xfrm>
            <a:off x="6416675" y="3162240"/>
            <a:ext cx="4318000" cy="290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8577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WhaT</a:t>
            </a:r>
            <a:r>
              <a:rPr lang="en-US" dirty="0" smtClean="0"/>
              <a:t> IS CYBER-Bullying?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sz="3200" dirty="0" smtClean="0"/>
              <a:t>Cyberbullying </a:t>
            </a:r>
            <a:r>
              <a:rPr lang="en-GB" sz="3200" dirty="0"/>
              <a:t>is the use of technology to harass, threaten, embarrass, or target another person. By definition, it occurs among young people. When an adult is involved, it may meet the definition of </a:t>
            </a:r>
            <a:r>
              <a:rPr lang="en-GB" sz="3200" b="1" dirty="0"/>
              <a:t>cyber-harassment</a:t>
            </a:r>
            <a:r>
              <a:rPr lang="en-GB" sz="3200" dirty="0"/>
              <a:t> or </a:t>
            </a:r>
            <a:r>
              <a:rPr lang="en-GB" sz="3200" b="1" dirty="0" err="1"/>
              <a:t>cyberstalking</a:t>
            </a:r>
            <a:r>
              <a:rPr lang="en-GB" sz="3200" dirty="0"/>
              <a:t>, a crime that can have legal consequences and involve jail time.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15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used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403" y="4686300"/>
            <a:ext cx="2586228" cy="148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2223956" y="1366517"/>
            <a:ext cx="1847122" cy="111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</a:t>
            </a:r>
            <a:r>
              <a:rPr lang="en-GB" dirty="0" smtClean="0"/>
              <a:t>ocial </a:t>
            </a:r>
            <a:r>
              <a:rPr lang="en-GB" dirty="0"/>
              <a:t>media</a:t>
            </a:r>
          </a:p>
        </p:txBody>
      </p:sp>
      <p:sp>
        <p:nvSpPr>
          <p:cNvPr id="5" name="Oval 4"/>
          <p:cNvSpPr/>
          <p:nvPr/>
        </p:nvSpPr>
        <p:spPr>
          <a:xfrm>
            <a:off x="5623289" y="1417317"/>
            <a:ext cx="16891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</a:t>
            </a:r>
            <a:r>
              <a:rPr lang="en-GB" dirty="0" smtClean="0"/>
              <a:t>aming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8864600" y="1417317"/>
            <a:ext cx="1765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Jealousy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245817" y="3073400"/>
            <a:ext cx="1803400" cy="1231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Facebook, Myspace, and Twitter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47517" y="2484117"/>
            <a:ext cx="0" cy="425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560153" y="3144262"/>
            <a:ext cx="1815371" cy="1161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  <a:r>
              <a:rPr lang="en-GB" dirty="0" smtClean="0"/>
              <a:t>Video </a:t>
            </a:r>
            <a:r>
              <a:rPr lang="en-GB" dirty="0"/>
              <a:t>game culture</a:t>
            </a:r>
          </a:p>
        </p:txBody>
      </p:sp>
      <p:sp>
        <p:nvSpPr>
          <p:cNvPr id="11" name="Oval 10"/>
          <p:cNvSpPr/>
          <p:nvPr/>
        </p:nvSpPr>
        <p:spPr>
          <a:xfrm>
            <a:off x="8864600" y="3200400"/>
            <a:ext cx="1955800" cy="110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Pictures and Posts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438900" y="2223904"/>
            <a:ext cx="12700" cy="685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804400" y="2466079"/>
            <a:ext cx="12700" cy="563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4" y="4540113"/>
            <a:ext cx="2502628" cy="1878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cbw.ge/wp-content/uploads/2015/10/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466" y="4686300"/>
            <a:ext cx="2256675" cy="185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4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used</a:t>
            </a:r>
          </a:p>
        </p:txBody>
      </p:sp>
      <p:sp>
        <p:nvSpPr>
          <p:cNvPr id="4" name="Oval 3"/>
          <p:cNvSpPr/>
          <p:nvPr/>
        </p:nvSpPr>
        <p:spPr>
          <a:xfrm>
            <a:off x="2223956" y="1366517"/>
            <a:ext cx="1847122" cy="111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Body image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623289" y="1417317"/>
            <a:ext cx="16891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Equality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8864600" y="1417317"/>
            <a:ext cx="1765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Popularity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245817" y="3073400"/>
            <a:ext cx="1803400" cy="1231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Weight is a huge concern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47517" y="2484117"/>
            <a:ext cx="0" cy="425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495065" y="3144262"/>
            <a:ext cx="1945547" cy="1161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Don’t discriminate against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8532630" y="3172331"/>
            <a:ext cx="2556240" cy="110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Number of likes +</a:t>
            </a:r>
          </a:p>
          <a:p>
            <a:pPr algn="ctr"/>
            <a:r>
              <a:rPr lang="en-US" dirty="0" smtClean="0"/>
              <a:t> followers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438900" y="2223904"/>
            <a:ext cx="12700" cy="685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804400" y="2466079"/>
            <a:ext cx="12700" cy="563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2" descr="data:image/jpeg;base64,/9j/4AAQSkZJRgABAQAAAQABAAD/2wCEAAkGBxQTEhUUEhQWFRQUFxQVFxcUFBUUFBQcFxUYFxUYFBUYHCggGBolHRcXITEhJSkrLi4uFx8zODMsNygtLiwBCgoKDg0OGhAQGi4kHyQtLCwsLCwsLCwsLCwsLCwsLCwsLCwsLCwsLCwwLCwsLCwvLCwsLCwsLCwsLCwsLCwsLP/AABEIALgBEwMBIgACEQEDEQH/xAAcAAABBQEBAQAAAAAAAAAAAAAAAwQFBgcCAQj/xABFEAABAwICBQkDCgQFBQEAAAABAAIDBBESIQUGMUGBBxMiUWFxkaGxMkLBFCMzUmJygqLR8CSSsuE0Q3ODkxZEY+LxFf/EABoBAAIDAQEAAAAAAAAAAAAAAAAFAQIEAwb/xAAtEQACAQMDAwIFBAMAAAAAAAAAAQIDBBESITEiQXFRYRNCgZHBBSMyUjOx4f/aAAwDAQACEQMRAD8A3BCEIAEIQgAQhCABJVFQ1gu4gD97FXtaNdaajFnyND7bL3cfusb0neFljmsevlVXSiKlLow+7QTYSOuDcki/NtAuejnlt3LlKp/X79jrGn/b7dzQdaNeXyPNLQ+3sllyLYB2nYZDubnbab2sY2kjDGBoud5JJJcTmS4nMknMk5klJ6H0ayCFsbBYAZne4n2nHtK6Y/clFatKb9hrSoxgvcewp0EzgcnYKpDg6M4eo+rbknzymlSFWSLoqunIMcb2n3mkeSz6GbE0A7di02ubmQssqW4JZG9T3W7r5eq1Wm6aON3tpflHTBdW7WKJv/T1A4npieZrRvsS6/Do34qnNfnxun2l9JGWClpWMzZiIOJ5Jc95GFrS7C1uQ2DbvW9coXy4Yy0Fo+SofzcTe87bD9VrGgdVIaXC5zQ+U+yDmftG/EXO64A2gHrVTQsdDTYn+0BieQLlxNgGtG8kkNA33A3qw6Np3ZyS25x+0DMMA9mNvWBfM7yScrgDJVq63twa6VPQsdxzFD1/2HclbL1eErhk7nhCTcUqFwQoYHUD2kgP2A7d4V8hthGH2bC3cs7c3NW/VmpxRlp2tPkVrtJ9WGY7uHTkmEIQmAuBCEIAEIQgAQhCABCEIAEIQgAQhCABYpynco0pkfTUjzHEwlj5GZSSkZODHbWMByuMzbbbbpuvOnPkVDNP7wbhYPtvOFnAE3PYCvlaeYuNyoZZep7LLcknMk3JJuSesneVduTChDnyzH3AI29l+k7ywqhErReSWrbaeI7cTZO8EYT4YR4rjcL9t4O1u/3EXSR1kzBzUrURAqOEdnEJPUjgbwYvCU7BTZjU4RAlnD3JrM9KyuUfVSZKJF4oiK6b5y3YVmenT/FSd/qwK/VEnTceyyz/AEl0qqQ/vJoC1Wf8n4ON+uiPlfkQxZ/vqWh6q6us52GXmi1rYg/G83M0jycbmjYGMtgbltDjmVm5OY/eyy3+sqRHjfYltPGImNG0iFuANb95wNvvrRXbUcLuY6KTll9gDedmDf8ALpyCep0rm3APWGMcD3yDexTITDRFMY4gHG7zdzyNjnuJc89gLictyX53NZGzUkLleAL1pXQUYLHNly4pRyRcUYJE3KZ1anwyWOxwt+ihXlOKGTNWpy0yycqsdUWi/IUXorSrXnmnH5wAkA7XNFrkddsTb/eClE2jJSWUKJRcXhghCFYqCEIQAIQhAAhCEACEIQAIQhAFA5cIidFuI92WJx7iS31cF83kr60110SauhqIGi7nxnAOt7SHs/M0L5MqIy0m4t35FR3J7HF0+0LpZ9LMJo7XALSDscDtB8Ae8BRwK9Jv3KWs7MhNp5RvWgtKsqYhJGQQQLi4JYbey4biu5xaQ9wWE0FbJC8Phe6N43tNuBGwjsOS1rVTSclTTtlltjJc0losDhcWg268tyV3VHRHPYa21bW8NblhjKUc5ItQ9yyo2YEJnqKrpMk9qHqH0lJkqs7wRBVc/tHvVCbOXPc7e8nzN1ZdP1GGI9buiOO0+Cq1NtTC0hiLkLb+pmpGC7bkjothNTCG7ecjP5wT5NK16vP+Gh285KHuzzwwjnb9vTEQ4rL9TIucrWHcwOd5YR/UtIdJi0jGN0VP+aWTPyiHiouH1JeiKUF0v3f+i4j2VHh/TI7FJM2KOmbZ4PBZZ9jUh9GUoHJJiUAV0iTolISFKuKRehgJOK7p3WKTK7hOaouSJcEHrrUyRMfPC5zJYHxSMc21xiAidkbgjC83BFslbuTrXxlezm5bMqmDpN2NlA9+L4t2jusVTNf5Q2CYfWjZ/Xb9FllDVuY9r2OLXNILXNJDmkbCCNhTC1fS/Itul1LwfXaFnnJ9yiNqQ2CqIbPkGv2Mm6gdzX9mw7rXstDWsytAhCEEAhCEACEIQAIQhAAhCEAC+beWbQzKfSEhYCGytE2ezE8ux4ewuBPGy+kXuABJ2AXPBZtrBVMnlEj2Mc5lwwua1zmA7mkjJcK1VU0mzvRpOplI+dnMttyHbvXq3rHfI5jtzUbW6tUkt+cgZc+8wc27vuy3muEb1PlHeVk1wzFlrOobLUUXbjPjI4hQumOTc5upZcX2JcjwkaPIgd6tGrVI6KmijeLOYwBwyNjvFxltVLurGdNYfc6WlKUJvUuxMNXMhXQCRmWHsMEM6kquabqQxpLjZo3lWKcrPtfqroNZ9Z1+DR+pCtShrmol51Ph03P0Kvpiu52S49luTfiePwTaI2F140WbftPkuSfJOVFJaVwIJTcpanyy38nTbTOP2R5u/wDUK40M4fV1T2+4YIu7m2uxebj4Kq6px4KmVoFsLIGn7zYwHHxB8Va9BxfxVZ9p0Dh/xDPxusFfeUvC/AwoLEIeX+S7Uc1wkawbD2pCmBC6qpMlnzsd8bjqMpcOTGF6ctcuiLCjkjIV0XJKRRIgSL13G7NJvK4xrmS0VnlWqg2Bjd8hDf5XB59PNZg0q78rkl3Uv3ZvWNUUOTS2WKefUUXUs1Meg/o6otK33kw1v+Us5iZ15WDoOJ6T2jc7rcOveNuYufnZrlPas6ZfTzMkYbFjgR1Gx2HsXZ+pxT7H1ShM9D6RZUQxzR+zI2/cdhB7QbjgnisVBCEIAEIQgAQhCABCEIAZ6XPzEn3HeizNxBWnaUZeGQfYd6Gyy6RljfrS6+5QwsuGdtKVyTUzALjnCVhN+B26cDYkoTfPrJ9Ug5L0Y/fFRJlksDoBNZynrhkmE7s0MsiPrnWCynW6oxzkbmAN4npH1A4LUNJHJZjWaJlfKS3pGV/RG+73WaLb8yBktVnpU22cL5SdJKK77jDSFJzYhHvOibI7s5wlzAc/qYD+JJ0rBiGIXbcYu0XF1O6y6EFK8RE3e2wcBuBZGW37SS88Uy0RT3niDsmmSO/YMYv5Ld8ROORcqLUi4RU/N6UrWHdI4eDsvVTdN0KsndJFH4xveHeUjFzrfQmLTNQbZSYXjtxRsPqCird9G/ex2E5XOGSzT3DEGE9jSsNV9bRvpL9tP6/cttO4HYlJogQoWjqrKUZVArmmjo00c0huE7ATCB/SI7T5p41ytFknZSMjl08lJOYVEmAm5y5Dl2Y1xZcyTPOVd3ztOPsSHxc39FSAVcOVR/8AEQjqhv4yO/RU1pTe3/xIS3P+VizSl4nJsE4haupxRv3IjpAvpZYyfo3gjsDxs8WnxWjrNuRDRzo6aWQ7JHNaPwA3P5vJaShcEvkEIQpIBCEIAEIQgAQhCAE6j2Hfdd6LJao3GW5a1U+w77rvRZE7a5L775fqMLHuNY+1OWlN2sKVbGUuGZ6+VO9FZi/aU0MSk6Blmj99qnkh8Cs2xQ1VNYqUrpbBV1rS95Put80TLU13E9IOuOBPgCfgrhyeaqN5ozSZOJGDIEgDO4uOux/Cq3oyj52ex9loueJtbiLrYNFMAhYG7MIWqzpqT3Mt9VcI6YmC6/arOZUSzWPN4yLklxuM+k7aSbs8bDILvVzUWSWz8NgDGbbCQ43NuGfELdK3RUcsRieLtOZ67k3ce83PinFNStYLNFhl5AAeQA4LS7eTfOxjV2lHZblI5Q9X8T46ho9lojd1ixJYfMjwVF01PDEw849oNi10ZzJyzs0Z2IN+K3WSMOBDhcHIg7CvnjWTVh82kqpt8DGPAJOZsb82B1nBa3UBn1ErUI6tTeEFG4lp0pZYz0XrPG7ouJa4GwLrAPG433O6xvOY22FgjrimVPyfU5vidI4brkC38oCeQ6gxN+jlmZ2NkNvDYs04wb6cm2jOoliaX3/4P6CqxE8FMsKgabV91OS/npJBa2F9iNozBte/6qXp3Lmtjs8PgfNXhXrSh71ZlBKRJWSriuQFzaJ7GTcp7/40D6sMY/M93xVVatG1y1aM9W6THYFsYta+xo3qIZqd9p3AD9Ewp3FOMEsi2pbVJTbSKvFHdXDUrVKWrlDWN6IsXOPssHW4/DenFDqowEXxEd9vRbJqLUNjjEDQGtGywAz33tvKsriM5YRSVvKCyyyaLoGQRMijFmsFh29ZPaTc8U6QhajKCEIQAIQhAAhCEACEIQBy/Ye4rJS3MrWZz0Xdx9FlmHal998v1N9l830EI412WLtrV2WpcMcjYsvkpFuQTVjc0u52SsgYxrs0iLNanUwUbXyWCqzpDfYd6LlAZIR7UjgMtzQcPmS4dwPWtY0cy0UYO0Nb6LHNX2kzNb14CeIDvitrATCxW7Yv/UtsL13BCEJiKwWda3honkc0WJc3Ges821oJ4NtwWiqj620VpnOIu2QDLrt1fauPPtWa6zoNVo0p7lfgqQnrKgKq6QkbEA5soLXZi4I32IO64Ism0GnAdjwe4gpdqaHCp6t0XOeQOaQd4IUTSynYVGjSbj7rz3MefQJXR9TdxxBwufeaWnwIUOWSVDBORklKXsko3pnWuduHxQ3grjcksS8vZMaSe+3anTijOSGsDPSrPnO8N9E2DFJ1bb4XdmE+ZHqfBJmnVJclcnMICk6CfCclHNZZLxZKYvDKyWTRNF1nOM7Rt/VPVTNA1uB4vsORVzBTehU1xFVenoltwCEIXY4AhCEACEIQAIQhACFc60bz1McfylZkTl3laTpY/MS/6b/6SszGxLr3lDCy4Z01KJJhSgKw4N5yShxXDzmvHuQSJzuULXvvdSdQ9RsQxSsB2F7PC4uo5Z1htuSuqrMVYeyQgdwdhHkAtgWV6l0RZWOadrZDn12N78QtUTOyXS/Ir/UXmcV7AhCFtFwJnpama+N2IXwguHWCBf4J4kK76N/3Hf0lVmsxZaDxJGU/J2iGNrmgnpuzF7XkdbyslqaMbgvNICz8P1QG+AsUpTlJu49XA5YxRmnaY4Q9m1p8jkVLRriub827sF/DNWxsQnhlcgrnbC0i224d5WGI8Ld6l4cLwCBxO3x2pk6IOAJ3d9vDYu6Z+E23Lkd5Ya2H7YgNy9cF3G7JePOSukcWzhhxAs+tsPURsK5pJbixXBNiu3ss6497peO3zuqshizmrm6CVwUFR1TTWKvuiZsUTT1ZeCzqParzqw68R7D8FstJdWDJdrpyTCEITEXAhCEACEIQAIQhADHTjrU83+m/0WZPfYDtWkazPtSzH7NvEgfFZXpGqbGAXuDWhtySQAOJS69/kvAysv4vyPGuXfOWVG0hr5EzKFjpT1noM4XFz4DvUBUa4Vcpwtc2PEQ0YGZ5mwzcT5WXKFrUfbHk7TuqUXjOfBqoNzdcSlesy4JGZyympDSqeox1a2I844gBmdybDpEMGfe5PKuRUzXOqtG1g999z3MFzfi5p4K9GGuaRNWfw6TkbnqtGySds8ZDmvaCbEEXDbXBG7ZxBV1XyvqXrA6BwAe5oJB6JtmCCCc89gX0zoTSjKmFsjDtAxD6rrZj97iE2ox0ZiJK8teJfQfoQhdzOCZaZqhHC9x+qQO85J6qtyizltLl9YE9w/8Aq51XiDZ0ox1TSKS52JxPWnUQVWj1hjG1w8U/p9YYj7w8Uowx5gsrClHWIIOw5KFi0zGfeHinTNIA7wrJlXFjSmG1p3EjwSksXUm80lpCR7w9Mv0TrHcKrR03OoXEbUq96Qa5cveoRVrc9L04c/otPaR8R8VHl6cYrxu7LHzt6FBEkOw668umMU6cCRVyVawOYjmrtqw8GMjtB8R/ZUJkitOqdV08P1gR4ZrVbSxNGa5jmDLahCE0FYIQhAAhCFAAhC9QBDa3f4SX8H9bV8y686UM09r/ADcdmtG4kDN/bfO3Z3lfSmvod/8An1GHI4L36gHAu8rr5R0nJikc7diIHcDZc9Gamr2Omtqnp9xsCpPVyDHVQN/8jHHuYcZ8mlRYKs/J7T4qrFb6ON7u4usweTnK1aWmDfsFGOqpFe5pxKbSuS0jskylekTPQIaVTlm2tFXjnI3MAaO/afW3BXzSlQGMc47ACfALLXyFxLjtcST3k3K3WMMtyMX6jUxBQ9RWGWx+IWt8kOufMyiGZ3zUtm4icmH3Sey5t2XKx8JelmLTcFMJR7iuMuzPtRCo3JHrT8spMEhvNT2Y7rc3/Ld4Ag9rb71eVKeSrWGcyyBoLnENa0EkkgAAZkknYFgHKhr+atxgisKdjjYjFiltldxNrN34bcVI8s2vJfI6igd83GbTOB9t49y/1W7+t33c8gfJdVe50XT5PX26lxhHUuSUXVip2022OcO4/onEOkJmezK8d5J9Uzui6q4p8olTkuGWjV/WOXnmNmcHNd0b5XBOz9OK0aGe4WIYurb6LTdWNLc9E0n2hk7sI2/rxWK5pKOGhlZ1nNOMnuWQvXBf1pJr0FyyG3B65ydUJvdv1gR5KPeU4oJLOCgiS2OWmycxyKHbpiLnZIsbQ9j3Nwk2PRNsgdqeseqOLXJXKfA/a5TWr01pWH7Q9bFVtsik9Fy2cF0pvEkznUjmODVUICE7EYIQhAAheIVQPV6vEKQIvWyMuoqoDMmCa3/G5fI1Y3CGDfhDjx2L7LlYHAtOwgg9xFivkHWWgfBUzQyA44nNjIta5DBmOw7e4hR3J7EOCtB5NaW0Ush997WDuYLm3F/5Vnv7yWvav0vM08UewtYC77zum7wLiOCz3ksQx6mqwhmpn0JOdyYylKySJtO7IpUx3FFV10qsMWEbXkD4n0txVGCnNb6rFMG7mDzd/YDxUIE3tYaaa9xJfVNVZr02PUAoXi0GMv3JBrH8l0hEHH5uc8w//cIDDweGZ9V19C65aY+R0VRUC2KOM4L7MbujGD+JzV8fRSlpu02IzBG4jMEL6I5btK30PCR/3MkF+7m3TerGqC6ecGBTSlxJJJJNySbkk7STvKTuvLoQSC8QvCggELwuTmm0dNJYxwyvB2FsbiPECyOCORqSpjVXSXNTYSejJYHsPun4eC6ZqjWnZTu/E5jfVy9dqZW74gP9yP4OXOcoSTTaO1JVISUkn9jR4pUsHqA0NNIGBswtI3J2YN+3Lr2qWD7pW1h4Hy6lkWkevYHZpJeMcqkdiga+0+GulNsn4JB24mNuf5g5NNHadnh9mQkfVku5vC+Y4EKx8pNNd0EwHtMdE7vYcTeJD3fyqmBNKeJ01kRVdVOo8PBfdEa2xyENlHNvOVzmw/i3cfFX7V6AySMaM7keHX4LC4Ir5D+y+juR7QboKJskub5LuYCQcEZAwhp7dvGy5O1jqTidldy0tSL6hCFsMQIQhAHIK9Qhc0SC9QhWIBfPXKzq+9+lpsIymZDNc+yBgERue+I5bcwvULnVk4wbR1oQU6iiyM0bqvTstjbzjrjNxy4NGXqrJzm1eISmU5S3k8j+NOMNorByXJrXvtGf3vQhVLopj6COVxc5uZN7i4KJdVAfo5COxwuPEWQhd/jTjwzk7alNZlEiqzQE8eZZiHWw4vLb5KLcLZHJCFut60qmciq8to0cOPc5W6cq9K4aA0bfbH8ka7s/hHi54i3FCFpZjRiiLoQoJHejdFzVDsMLC7rOxrfvOOQ7tqu2ieT1gsamQvO9kfRZ3Fx6R4WQhYq9aSk4oYW9vCUVKW5bNH6Hp4PooY2kb8IL+Lzn5qQMyELK23ybFFLZCUlQmk0qEKC6SILSbbODx3HuXsMqEKTsuBcPXochChogaaz0/O0Uo96O0zfwe3+QvWaWQhbrV9LQnvopTRKaBoXzTMjjGJ73BrR2k2HcO1fWujaQQwxxN2RsZGO5rQ34IQtJjY5QhCkqCEIUAf/Z"/>
          <p:cNvSpPr>
            <a:spLocks noChangeAspect="1" noChangeArrowheads="1"/>
          </p:cNvSpPr>
          <p:nvPr/>
        </p:nvSpPr>
        <p:spPr bwMode="auto">
          <a:xfrm>
            <a:off x="155575" y="-2239963"/>
            <a:ext cx="699135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www.chscommunicator.com/wp-content/uploads/2014/11/photo-2.P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4640262"/>
            <a:ext cx="3258046" cy="1816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murfitschoolblog.com/wp-content/uploads/2015/06/timthum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34" y="4619624"/>
            <a:ext cx="2633007" cy="1973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.ytimg.com/vi/MtRduAFL_5c/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030" y="4624131"/>
            <a:ext cx="2368840" cy="1776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19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to overcome this: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6" name="Vertical Scroll 5"/>
          <p:cNvSpPr/>
          <p:nvPr/>
        </p:nvSpPr>
        <p:spPr>
          <a:xfrm>
            <a:off x="3314700" y="1308100"/>
            <a:ext cx="5156200" cy="5334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Talk about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Tell an adult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Delete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Block sender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Get it off your mind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alk to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Make the authority aware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Counseling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50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55</TotalTime>
  <Words>134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Impact</vt:lpstr>
      <vt:lpstr>Badge</vt:lpstr>
      <vt:lpstr>cyberbullying</vt:lpstr>
      <vt:lpstr>definition</vt:lpstr>
      <vt:lpstr>WhaT IS CYBER-Bullying?</vt:lpstr>
      <vt:lpstr>Methods used</vt:lpstr>
      <vt:lpstr>Methods used</vt:lpstr>
      <vt:lpstr>Solutions to overcome this: </vt:lpstr>
    </vt:vector>
  </TitlesOfParts>
  <Company>Fingal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cyberbullying</dc:title>
  <dc:creator>first year</dc:creator>
  <cp:lastModifiedBy>first year</cp:lastModifiedBy>
  <cp:revision>6</cp:revision>
  <dcterms:created xsi:type="dcterms:W3CDTF">2015-11-10T14:05:50Z</dcterms:created>
  <dcterms:modified xsi:type="dcterms:W3CDTF">2015-11-10T15:01:29Z</dcterms:modified>
</cp:coreProperties>
</file>