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2" r:id="rId9"/>
    <p:sldId id="264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C4E8-C727-4BB4-A7E1-F416CA5AB20F}" type="datetimeFigureOut">
              <a:rPr lang="es-ES" smtClean="0"/>
              <a:pPr/>
              <a:t>22/09/2015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64E3-B8B1-4FF3-BA3C-8DC2AD53F43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64E3-B8B1-4FF3-BA3C-8DC2AD53F43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FC025D-289E-4ADE-9C10-0A6044EF44B8}" type="datetimeFigureOut">
              <a:rPr lang="en-GB" smtClean="0"/>
              <a:pPr/>
              <a:t>22/09/2015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16BE27-2173-419D-9C2D-6B3D4CF839BF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71604" y="2643182"/>
            <a:ext cx="3346704" cy="639762"/>
          </a:xfrm>
        </p:spPr>
        <p:txBody>
          <a:bodyPr/>
          <a:lstStyle/>
          <a:p>
            <a:r>
              <a:rPr lang="en-GB" dirty="0" smtClean="0"/>
              <a:t>LES MONUMENTES:</a:t>
            </a:r>
            <a:endParaRPr lang="en-GB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214942" y="5214950"/>
            <a:ext cx="3346704" cy="1243002"/>
          </a:xfrm>
        </p:spPr>
        <p:txBody>
          <a:bodyPr/>
          <a:lstStyle/>
          <a:p>
            <a:r>
              <a:rPr lang="es-ES" dirty="0" smtClean="0"/>
              <a:t>GABRIELA CEA USERA </a:t>
            </a:r>
          </a:p>
          <a:p>
            <a:r>
              <a:rPr lang="es-ES" dirty="0" smtClean="0"/>
              <a:t>TY  STUDENT</a:t>
            </a:r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4857784" cy="1143000"/>
          </a:xfrm>
        </p:spPr>
        <p:txBody>
          <a:bodyPr/>
          <a:lstStyle/>
          <a:p>
            <a:pPr>
              <a:buNone/>
            </a:pPr>
            <a:r>
              <a:rPr lang="en-GB" sz="6600" dirty="0" smtClean="0"/>
              <a:t>LA  FRANCE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xmlns="" val="389943725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714348" y="571480"/>
            <a:ext cx="7929618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Dans notre voyage à travers la France, ma famille et moi avons visité différents sites:</a:t>
            </a:r>
          </a:p>
          <a:p>
            <a:pPr>
              <a:spcAft>
                <a:spcPts val="0"/>
              </a:spcAft>
              <a:buNone/>
            </a:pPr>
            <a:endParaRPr lang="fr-FR" dirty="0" smtClean="0"/>
          </a:p>
          <a:p>
            <a:pPr>
              <a:spcAft>
                <a:spcPts val="600"/>
              </a:spcAft>
              <a:buNone/>
            </a:pPr>
            <a:r>
              <a:rPr lang="fr-FR" dirty="0" smtClean="0"/>
              <a:t>    </a:t>
            </a:r>
            <a:r>
              <a:rPr lang="fr-FR" sz="2000" dirty="0" smtClean="0"/>
              <a:t>BOURDEAUX: est un site               NANTES: a un très grand             du patrimoine mondial                 château.                                 par l'UNESCO.</a:t>
            </a:r>
            <a:endParaRPr lang="en-GB" sz="2000" dirty="0"/>
          </a:p>
        </p:txBody>
      </p:sp>
      <p:pic>
        <p:nvPicPr>
          <p:cNvPr id="2049" name="Picture 1" descr="D:\TRABAJOS GABI\BURDEOS.jpg"/>
          <p:cNvPicPr>
            <a:picLocks noChangeAspect="1" noChangeArrowheads="1"/>
          </p:cNvPicPr>
          <p:nvPr/>
        </p:nvPicPr>
        <p:blipFill>
          <a:blip r:embed="rId3"/>
          <a:srcRect b="11458"/>
          <a:stretch>
            <a:fillRect/>
          </a:stretch>
        </p:blipFill>
        <p:spPr bwMode="auto">
          <a:xfrm>
            <a:off x="714348" y="3000372"/>
            <a:ext cx="3657600" cy="2428892"/>
          </a:xfrm>
          <a:prstGeom prst="rect">
            <a:avLst/>
          </a:prstGeom>
          <a:noFill/>
        </p:spPr>
      </p:pic>
      <p:pic>
        <p:nvPicPr>
          <p:cNvPr id="2050" name="Picture 2" descr="D:\TRABAJOS GABI\NANT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00372"/>
            <a:ext cx="3747135" cy="238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6971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929190" y="4214818"/>
            <a:ext cx="3714776" cy="161733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</a:t>
            </a:r>
            <a:r>
              <a:rPr lang="es-ES" sz="2000" dirty="0" smtClean="0"/>
              <a:t>SAINT MALÓ: </a:t>
            </a:r>
            <a:r>
              <a:rPr lang="fr-FR" sz="2000" dirty="0" smtClean="0"/>
              <a:t>est un ancien port en Bretagne sur la côte d'Emeraude, prisé pour ses marées.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500034" y="928670"/>
            <a:ext cx="4071966" cy="2786082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</a:t>
            </a:r>
            <a:r>
              <a:rPr lang="es-ES" sz="2000" dirty="0" smtClean="0"/>
              <a:t>MONT SAINT MICHEL: </a:t>
            </a:r>
            <a:r>
              <a:rPr lang="fr-FR" sz="2000" dirty="0" smtClean="0"/>
              <a:t>Il est une ville construite sur une petite île, il a été inscrit au ‘Patrimoine Mondial’ par l´UNESCO, ce haut lieu touristique </a:t>
            </a:r>
            <a:r>
              <a:rPr lang="fr-FR" sz="2000" dirty="0" err="1" smtClean="0"/>
              <a:t>recoit</a:t>
            </a:r>
            <a:r>
              <a:rPr lang="fr-FR" sz="2000" dirty="0" smtClean="0"/>
              <a:t>  trois millions de visiteurs par an.</a:t>
            </a:r>
            <a:endParaRPr lang="es-ES" sz="2000" dirty="0"/>
          </a:p>
        </p:txBody>
      </p:sp>
      <p:pic>
        <p:nvPicPr>
          <p:cNvPr id="38916" name="Picture 4" descr="D:\TRABAJOS GABI\SAINT M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901440" cy="2926080"/>
          </a:xfrm>
          <a:prstGeom prst="rect">
            <a:avLst/>
          </a:prstGeom>
          <a:noFill/>
        </p:spPr>
      </p:pic>
      <p:pic>
        <p:nvPicPr>
          <p:cNvPr id="38917" name="Picture 5" descr="D:\TRABAJOS GABI\MONT SAINT MICH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4279392" cy="28529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:\TRABAJOS GABI\OMAHA 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00570"/>
            <a:ext cx="3776663" cy="204311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14282" y="731518"/>
            <a:ext cx="8072493" cy="57693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  </a:t>
            </a:r>
            <a:r>
              <a:rPr lang="es-ES" sz="2000" dirty="0" smtClean="0"/>
              <a:t>BAYEUX:   </a:t>
            </a:r>
            <a:r>
              <a:rPr lang="fr-FR" sz="2000" dirty="0" smtClean="0"/>
              <a:t>Il est une ville où                CAEN: Elle a été détruite                                                                                         les vieilles maisons sont conservés.    dans le bombardement de la                ,                                                       Seconde Guerre mondiale</a:t>
            </a:r>
            <a:r>
              <a:rPr lang="es-ES" sz="2000" dirty="0" smtClean="0"/>
              <a:t>.                              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lnSpc>
                <a:spcPct val="110000"/>
              </a:lnSpc>
              <a:buNone/>
            </a:pPr>
            <a:r>
              <a:rPr lang="es-ES" sz="2000" dirty="0" smtClean="0"/>
              <a:t>    OMAHA BEACH:</a:t>
            </a:r>
            <a:r>
              <a:rPr lang="fr-FR" sz="2000" dirty="0" smtClean="0"/>
              <a:t>Le débarquement                                                 en Normandie de la Seconde                                                         Guerre mondiale ont eu lieu                                                          sur cette plage.                                                                 </a:t>
            </a:r>
            <a:endParaRPr lang="es-ES" sz="2000" dirty="0" smtClean="0"/>
          </a:p>
        </p:txBody>
      </p:sp>
      <p:pic>
        <p:nvPicPr>
          <p:cNvPr id="39938" name="Picture 2" descr="D:\TRABAJOS GABI\BAYEU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3207068" cy="2402205"/>
          </a:xfrm>
          <a:prstGeom prst="rect">
            <a:avLst/>
          </a:prstGeom>
          <a:noFill/>
        </p:spPr>
      </p:pic>
      <p:pic>
        <p:nvPicPr>
          <p:cNvPr id="39939" name="Picture 3" descr="D:\TRABAJOS GABI\CA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857364"/>
            <a:ext cx="3392805" cy="22783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836712"/>
            <a:ext cx="3643338" cy="72008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>
                <a:latin typeface="+mn-lt"/>
              </a:rPr>
              <a:t>LA TOUR EIFFEL </a:t>
            </a:r>
            <a:r>
              <a:rPr lang="en-GB" sz="2400" dirty="0" smtClean="0">
                <a:latin typeface="+mn-lt"/>
              </a:rPr>
              <a:t/>
            </a:r>
            <a:br>
              <a:rPr lang="en-GB" sz="2400" dirty="0" smtClean="0">
                <a:latin typeface="+mn-lt"/>
              </a:rPr>
            </a:br>
            <a:r>
              <a:rPr lang="en-GB" sz="2400" dirty="0" smtClean="0">
                <a:latin typeface="+mn-lt"/>
              </a:rPr>
              <a:t>           </a:t>
            </a:r>
            <a:endParaRPr lang="en-GB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14744" y="1857364"/>
            <a:ext cx="5072098" cy="18573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 smtClean="0"/>
              <a:t> </a:t>
            </a:r>
            <a:r>
              <a:rPr lang="fr-FR" dirty="0" smtClean="0"/>
              <a:t> La Tour Eiffel a été construite en 1889 pour l'Exposition Universelle Et un tel succès a été décidé de ne pas supprimer, est actuellement ouvert et on peut monter au sommet .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2599"/>
            <a:ext cx="2436862" cy="365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29" name="Picture 1" descr="D:\TRABAJOS GABI\ascensores par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929066"/>
            <a:ext cx="3405188" cy="2265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74941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4857784" cy="7920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LE ARC DE TRIOMPHE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16016" y="1988840"/>
            <a:ext cx="3346704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1400" dirty="0" smtClean="0"/>
              <a:t>    </a:t>
            </a:r>
          </a:p>
          <a:p>
            <a:pPr marL="45720" indent="0">
              <a:buNone/>
            </a:pPr>
            <a:r>
              <a:rPr lang="en-GB" sz="1400" dirty="0"/>
              <a:t> </a:t>
            </a:r>
            <a:r>
              <a:rPr lang="en-GB" sz="1400" dirty="0" smtClean="0"/>
              <a:t>   </a:t>
            </a:r>
            <a:r>
              <a:rPr lang="en-GB" dirty="0" smtClean="0"/>
              <a:t>The </a:t>
            </a:r>
            <a:r>
              <a:rPr lang="en-GB" dirty="0"/>
              <a:t>Arc de </a:t>
            </a:r>
            <a:r>
              <a:rPr lang="en-GB" dirty="0" err="1" smtClean="0"/>
              <a:t>Triomphe</a:t>
            </a:r>
            <a:r>
              <a:rPr lang="en-GB" dirty="0" smtClean="0"/>
              <a:t> </a:t>
            </a:r>
            <a:r>
              <a:rPr lang="fr-FR" dirty="0" smtClean="0"/>
              <a:t>est </a:t>
            </a:r>
            <a:r>
              <a:rPr lang="fr-FR" dirty="0" smtClean="0"/>
              <a:t>l'un des plus célèbres monuments de Paris</a:t>
            </a:r>
            <a:r>
              <a:rPr lang="en-GB" dirty="0" smtClean="0"/>
              <a:t>. </a:t>
            </a:r>
            <a:r>
              <a:rPr lang="fr-FR" dirty="0" smtClean="0"/>
              <a:t>Si nous allons à la </a:t>
            </a:r>
            <a:r>
              <a:rPr lang="fr-FR" dirty="0" smtClean="0"/>
              <a:t>parte découverte, </a:t>
            </a:r>
            <a:r>
              <a:rPr lang="fr-FR" dirty="0" smtClean="0"/>
              <a:t>nous pouvons voir toute la ville et dans les heures d'obscurité il </a:t>
            </a:r>
            <a:r>
              <a:rPr lang="fr-FR" dirty="0" smtClean="0"/>
              <a:t> y</a:t>
            </a:r>
            <a:r>
              <a:rPr lang="fr-FR" dirty="0" smtClean="0"/>
              <a:t> </a:t>
            </a:r>
            <a:r>
              <a:rPr lang="fr-FR" dirty="0" smtClean="0"/>
              <a:t>a une </a:t>
            </a:r>
            <a:r>
              <a:rPr lang="fr-FR" dirty="0" smtClean="0"/>
              <a:t>belle vue sur la Tour Eiffel illuminée.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270" y="2857496"/>
            <a:ext cx="3744416" cy="244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57294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072494" cy="1143000"/>
          </a:xfrm>
        </p:spPr>
        <p:txBody>
          <a:bodyPr/>
          <a:lstStyle/>
          <a:p>
            <a:pPr>
              <a:buNone/>
            </a:pPr>
            <a:r>
              <a:rPr lang="fr-FR" sz="3600" dirty="0" smtClean="0"/>
              <a:t>L‘ARCHITECTURE DES RUES DE PARIS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29256" y="2000240"/>
            <a:ext cx="3346704" cy="421484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Paris est conçu de telle sorte que toutes les rues sont nés Arc de Triomphe formant une étoile, si nous allons nous le pouvons voir.</a:t>
            </a:r>
            <a:endParaRPr lang="en-GB" dirty="0"/>
          </a:p>
        </p:txBody>
      </p:sp>
      <p:pic>
        <p:nvPicPr>
          <p:cNvPr id="10241" name="Picture 1" descr="D:\TRABAJOS GABI\ARCO CALLE P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7"/>
            <a:ext cx="4643438" cy="3121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74261"/>
            <a:ext cx="4714908" cy="1143000"/>
          </a:xfrm>
        </p:spPr>
        <p:txBody>
          <a:bodyPr/>
          <a:lstStyle/>
          <a:p>
            <a:pPr>
              <a:buNone/>
            </a:pPr>
            <a:r>
              <a:rPr lang="en-GB" sz="3600" dirty="0" smtClean="0"/>
              <a:t>LES</a:t>
            </a:r>
            <a:r>
              <a:rPr lang="fr-FR" sz="3600" dirty="0" smtClean="0"/>
              <a:t> CHAMPS ELYSÉES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00694" y="2143116"/>
            <a:ext cx="3000396" cy="285752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  </a:t>
            </a:r>
            <a:r>
              <a:rPr lang="fr-FR" dirty="0" smtClean="0"/>
              <a:t>Ils sont beaux jardins avec des arbres et des fleurs à travers les rues de l'Arc de Triomphe au Louvre ou vice versa.</a:t>
            </a:r>
            <a:endParaRPr lang="en-GB" dirty="0"/>
          </a:p>
        </p:txBody>
      </p:sp>
      <p:pic>
        <p:nvPicPr>
          <p:cNvPr id="8194" name="Picture 2" descr="D:\TRABAJOS GABI\CAMPOS ELISEO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17269"/>
            <a:ext cx="4720742" cy="3540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819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2643206" cy="648072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LE LOUVRE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quarter" idx="14"/>
          </p:nvPr>
        </p:nvSpPr>
        <p:spPr>
          <a:xfrm>
            <a:off x="928662" y="4357694"/>
            <a:ext cx="7358114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   </a:t>
            </a:r>
            <a:r>
              <a:rPr lang="fr-FR" dirty="0" smtClean="0"/>
              <a:t> </a:t>
            </a:r>
            <a:r>
              <a:rPr lang="fr-FR" dirty="0" smtClean="0"/>
              <a:t>Louvre </a:t>
            </a:r>
            <a:r>
              <a:rPr lang="fr-FR" dirty="0" smtClean="0"/>
              <a:t>musée a commencé comme un palais pour le roi Charles </a:t>
            </a:r>
            <a:r>
              <a:rPr lang="fr-FR" dirty="0" smtClean="0"/>
              <a:t>le </a:t>
            </a:r>
            <a:r>
              <a:rPr lang="fr-FR" dirty="0" err="1" smtClean="0"/>
              <a:t>prèmier</a:t>
            </a:r>
            <a:r>
              <a:rPr lang="fr-FR" dirty="0" smtClean="0"/>
              <a:t> </a:t>
            </a:r>
            <a:r>
              <a:rPr lang="fr-FR" dirty="0" smtClean="0"/>
              <a:t>d'Espagne, sur plusieurs rois a été </a:t>
            </a:r>
            <a:r>
              <a:rPr lang="fr-FR" dirty="0" err="1" smtClean="0"/>
              <a:t>redécorer</a:t>
            </a:r>
            <a:r>
              <a:rPr lang="fr-FR" dirty="0" smtClean="0"/>
              <a:t> et après la Révolution française, en 1793, est devenu un musée. </a:t>
            </a:r>
            <a:endParaRPr lang="en-GB" dirty="0"/>
          </a:p>
        </p:txBody>
      </p:sp>
      <p:sp>
        <p:nvSpPr>
          <p:cNvPr id="22530" name="AutoShape 2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2" name="AutoShape 4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4" name="AutoShape 6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6" name="AutoShape 8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38" name="AutoShape 10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40" name="AutoShape 12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542" name="AutoShape 14" descr="https://upload.wikimedia.org/wikipedia/commons/thumb/6/66/Louvre_Museum_Wikimedia_Commons.jpg/600px-Louvre_Museum_Wikimedia_Commo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43" name="Picture 15" descr="D:\TRABAJOS GABI\Louvre_Museum_Wikimedia_Comm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315200" cy="2804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22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5715040" cy="792088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LA TOUR DE NOTRE DAME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714744" y="1643050"/>
            <a:ext cx="500066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La tour de notre dame construite entre 1163 et 1245 , est l'une des plus anciennes cathédrales gothiques du monde. A deux tours sur sa façade, on peut voir les gargouilles et </a:t>
            </a:r>
            <a:r>
              <a:rPr lang="fr-FR" dirty="0" smtClean="0"/>
              <a:t>Beffroi.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282702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6" b="11281"/>
          <a:stretch/>
        </p:blipFill>
        <p:spPr bwMode="auto">
          <a:xfrm>
            <a:off x="4071934" y="4071942"/>
            <a:ext cx="4175631" cy="22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0647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5786" y="642918"/>
            <a:ext cx="3857652" cy="879486"/>
          </a:xfrm>
        </p:spPr>
        <p:txBody>
          <a:bodyPr/>
          <a:lstStyle/>
          <a:p>
            <a:pPr>
              <a:buNone/>
            </a:pPr>
            <a:r>
              <a:rPr lang="en-GB" sz="3600" dirty="0" smtClean="0"/>
              <a:t>LE MONTMARTRE</a:t>
            </a:r>
            <a:endParaRPr lang="en-GB" sz="3600" dirty="0"/>
          </a:p>
        </p:txBody>
      </p:sp>
      <p:pic>
        <p:nvPicPr>
          <p:cNvPr id="16385" name="Picture 1" descr="D:\TRABAJOS GABI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4191000" cy="2788920"/>
          </a:xfrm>
          <a:prstGeom prst="rect">
            <a:avLst/>
          </a:prstGeom>
          <a:noFill/>
        </p:spPr>
      </p:pic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571472" y="1585924"/>
            <a:ext cx="7715304" cy="1357322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   Le  Montmartre est une place où tous les artistes et peintres se rencontrent . Et vous pouvez faire votre portrait</a:t>
            </a:r>
            <a:endParaRPr lang="es-ES" dirty="0"/>
          </a:p>
        </p:txBody>
      </p:sp>
      <p:pic>
        <p:nvPicPr>
          <p:cNvPr id="10242" name="Picture 2" descr="D:\TRABAJOS GABI\pinto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643182"/>
            <a:ext cx="2438400" cy="1616075"/>
          </a:xfrm>
          <a:prstGeom prst="rect">
            <a:avLst/>
          </a:prstGeom>
          <a:noFill/>
        </p:spPr>
      </p:pic>
      <p:pic>
        <p:nvPicPr>
          <p:cNvPr id="10243" name="Picture 3" descr="D:\TRABAJOS GABI\pintores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572008"/>
            <a:ext cx="2613025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3581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71472" y="5214950"/>
            <a:ext cx="807249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dirty="0" smtClean="0"/>
              <a:t>     Le Moulin Rouge est un célèbre cabaret parisien construit en 1889 par Josep </a:t>
            </a:r>
            <a:r>
              <a:rPr lang="fr-FR" sz="2200" dirty="0" err="1" smtClean="0"/>
              <a:t>Oller</a:t>
            </a:r>
            <a:r>
              <a:rPr lang="fr-FR" sz="2200" dirty="0" smtClean="0"/>
              <a:t> espagnol. Il est situé au pied de Montmartre.</a:t>
            </a:r>
            <a:endParaRPr lang="en-GB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7224" y="500050"/>
            <a:ext cx="3571900" cy="1143000"/>
          </a:xfrm>
        </p:spPr>
        <p:txBody>
          <a:bodyPr/>
          <a:lstStyle/>
          <a:p>
            <a:pPr>
              <a:buNone/>
            </a:pPr>
            <a:r>
              <a:rPr lang="en-GB" sz="3600" dirty="0" smtClean="0"/>
              <a:t>MOULIN ROUGE</a:t>
            </a:r>
            <a:endParaRPr lang="en-GB" sz="3600" dirty="0"/>
          </a:p>
        </p:txBody>
      </p:sp>
      <p:pic>
        <p:nvPicPr>
          <p:cNvPr id="12289" name="Picture 1" descr="D:\TRABAJOS GABI\montmartre.moulinrou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142" y="1428736"/>
            <a:ext cx="5996940" cy="3566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4963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838</TotalTime>
  <Words>445</Words>
  <Application>Microsoft Office PowerPoint</Application>
  <PresentationFormat>Presentación en pantalla (4:3)</PresentationFormat>
  <Paragraphs>46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Slipstream</vt:lpstr>
      <vt:lpstr>LA  FRANCE</vt:lpstr>
      <vt:lpstr>LA TOUR EIFFEL             </vt:lpstr>
      <vt:lpstr>LE ARC DE TRIOMPHE </vt:lpstr>
      <vt:lpstr>L‘ARCHITECTURE DES RUES DE PARIS</vt:lpstr>
      <vt:lpstr>LES CHAMPS ELYSÉES</vt:lpstr>
      <vt:lpstr>LE LOUVRE</vt:lpstr>
      <vt:lpstr>LA TOUR DE NOTRE DAME</vt:lpstr>
      <vt:lpstr>LE MONTMARTRE</vt:lpstr>
      <vt:lpstr>MOULIN ROUGE</vt:lpstr>
      <vt:lpstr>Diapositiva 10</vt:lpstr>
      <vt:lpstr>Diapositiva 11</vt:lpstr>
      <vt:lpstr>Diapositiva 12</vt:lpstr>
    </vt:vector>
  </TitlesOfParts>
  <Company>Fingal 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</dc:title>
  <dc:creator>2nd year</dc:creator>
  <cp:lastModifiedBy>Juanjo</cp:lastModifiedBy>
  <cp:revision>46</cp:revision>
  <dcterms:created xsi:type="dcterms:W3CDTF">2015-09-11T11:34:27Z</dcterms:created>
  <dcterms:modified xsi:type="dcterms:W3CDTF">2015-09-22T20:04:50Z</dcterms:modified>
</cp:coreProperties>
</file>