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1" d="100"/>
          <a:sy n="71" d="100"/>
        </p:scale>
        <p:origin x="6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E828B-6C37-4964-B449-EAC05E68E7BD}" type="datetimeFigureOut">
              <a:rPr lang="en-US"/>
              <a:t>4/28/2016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390FC8-354E-41CE-8EC6-79465DAD79BD}" type="slidenum">
              <a:rPr lang="en-US"/>
              <a:t>‹#›</a:t>
            </a:fld>
            <a:endParaRPr lang="en-US"/>
          </a:p>
        </p:txBody>
      </p:sp>
    </p:spTree>
    <p:extLst>
      <p:ext uri="{BB962C8B-B14F-4D97-AF65-F5344CB8AC3E}">
        <p14:creationId xmlns:p14="http://schemas.microsoft.com/office/powerpoint/2010/main" val="3300817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390FC8-354E-41CE-8EC6-79465DAD79BD}" type="slidenum">
              <a:rPr lang="en-US"/>
              <a:t>2</a:t>
            </a:fld>
            <a:endParaRPr lang="en-US"/>
          </a:p>
        </p:txBody>
      </p:sp>
    </p:spTree>
    <p:extLst>
      <p:ext uri="{BB962C8B-B14F-4D97-AF65-F5344CB8AC3E}">
        <p14:creationId xmlns:p14="http://schemas.microsoft.com/office/powerpoint/2010/main" val="271867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390FC8-354E-41CE-8EC6-79465DAD79BD}" type="slidenum">
              <a:rPr lang="en-US"/>
              <a:t>3</a:t>
            </a:fld>
            <a:endParaRPr lang="en-US"/>
          </a:p>
        </p:txBody>
      </p:sp>
    </p:spTree>
    <p:extLst>
      <p:ext uri="{BB962C8B-B14F-4D97-AF65-F5344CB8AC3E}">
        <p14:creationId xmlns:p14="http://schemas.microsoft.com/office/powerpoint/2010/main" val="1262019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390FC8-354E-41CE-8EC6-79465DAD79BD}" type="slidenum">
              <a:rPr lang="en-US"/>
              <a:t>4</a:t>
            </a:fld>
            <a:endParaRPr lang="en-US"/>
          </a:p>
        </p:txBody>
      </p:sp>
    </p:spTree>
    <p:extLst>
      <p:ext uri="{BB962C8B-B14F-4D97-AF65-F5344CB8AC3E}">
        <p14:creationId xmlns:p14="http://schemas.microsoft.com/office/powerpoint/2010/main" val="311557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390FC8-354E-41CE-8EC6-79465DAD79BD}" type="slidenum">
              <a:rPr lang="en-US"/>
              <a:t>5</a:t>
            </a:fld>
            <a:endParaRPr lang="en-US"/>
          </a:p>
        </p:txBody>
      </p:sp>
    </p:spTree>
    <p:extLst>
      <p:ext uri="{BB962C8B-B14F-4D97-AF65-F5344CB8AC3E}">
        <p14:creationId xmlns:p14="http://schemas.microsoft.com/office/powerpoint/2010/main" val="1806612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OUR WORK EXPERIENCE</a:t>
            </a:r>
          </a:p>
        </p:txBody>
      </p:sp>
      <p:sp>
        <p:nvSpPr>
          <p:cNvPr id="3" name="Subtitle 2"/>
          <p:cNvSpPr>
            <a:spLocks noGrp="1"/>
          </p:cNvSpPr>
          <p:nvPr>
            <p:ph type="subTitle" idx="1"/>
          </p:nvPr>
        </p:nvSpPr>
        <p:spPr/>
        <p:txBody>
          <a:bodyPr/>
          <a:lstStyle/>
          <a:p>
            <a:r>
              <a:rPr lang="en-US" dirty="0"/>
              <a:t>Gabriela </a:t>
            </a:r>
            <a:r>
              <a:rPr lang="en-US" dirty="0" err="1"/>
              <a:t>Cea</a:t>
            </a:r>
            <a:r>
              <a:rPr lang="en-US" dirty="0"/>
              <a:t> and </a:t>
            </a:r>
            <a:r>
              <a:rPr lang="en-US" dirty="0" err="1"/>
              <a:t>Maialen</a:t>
            </a:r>
            <a:r>
              <a:rPr lang="en-US" dirty="0"/>
              <a:t> </a:t>
            </a:r>
            <a:r>
              <a:rPr lang="en-US" dirty="0" err="1"/>
              <a:t>Casado</a:t>
            </a:r>
            <a:endParaRPr lang="en-US" dirty="0"/>
          </a:p>
        </p:txBody>
      </p:sp>
    </p:spTree>
    <p:extLst>
      <p:ext uri="{BB962C8B-B14F-4D97-AF65-F5344CB8AC3E}">
        <p14:creationId xmlns:p14="http://schemas.microsoft.com/office/powerpoint/2010/main" val="52104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ABOUT?</a:t>
            </a:r>
          </a:p>
        </p:txBody>
      </p:sp>
      <p:sp>
        <p:nvSpPr>
          <p:cNvPr id="3" name="Content Placeholder 2"/>
          <p:cNvSpPr>
            <a:spLocks noGrp="1"/>
          </p:cNvSpPr>
          <p:nvPr>
            <p:ph idx="1"/>
          </p:nvPr>
        </p:nvSpPr>
        <p:spPr>
          <a:xfrm>
            <a:off x="677334" y="1348775"/>
            <a:ext cx="8232676" cy="3881437"/>
          </a:xfrm>
        </p:spPr>
        <p:txBody>
          <a:bodyPr vert="horz" lIns="91440" tIns="45720" rIns="91440" bIns="45720" rtlCol="0" anchor="t">
            <a:normAutofit/>
          </a:bodyPr>
          <a:lstStyle/>
          <a:p>
            <a:r>
              <a:rPr lang="en-US" dirty="0"/>
              <a:t>The work </a:t>
            </a:r>
            <a:r>
              <a:rPr lang="en-US" dirty="0" err="1"/>
              <a:t>experince</a:t>
            </a:r>
            <a:r>
              <a:rPr lang="en-US" dirty="0"/>
              <a:t> was looking after children in a </a:t>
            </a:r>
            <a:r>
              <a:rPr lang="en-US" dirty="0" err="1"/>
              <a:t>Creche</a:t>
            </a:r>
            <a:r>
              <a:rPr lang="en-US" dirty="0"/>
              <a:t> (Montessori, Waterside, Malahide).</a:t>
            </a:r>
          </a:p>
          <a:p>
            <a:endParaRPr lang="en-US" dirty="0"/>
          </a:p>
          <a:p>
            <a:r>
              <a:rPr lang="en-US" dirty="0"/>
              <a:t>We looked after children between 2-4 years old.</a:t>
            </a:r>
          </a:p>
          <a:p>
            <a:endParaRPr lang="en-US" dirty="0"/>
          </a:p>
          <a:p>
            <a:endParaRPr lang="en-US" dirty="0"/>
          </a:p>
          <a:p>
            <a:endParaRPr lang="en-US" dirty="0"/>
          </a:p>
          <a:p>
            <a:endParaRPr lang="en-US" dirty="0"/>
          </a:p>
          <a:p>
            <a:endParaRPr lang="en-US" dirty="0"/>
          </a:p>
        </p:txBody>
      </p:sp>
      <p:pic>
        <p:nvPicPr>
          <p:cNvPr id="4" name="Picture 3"/>
          <p:cNvPicPr>
            <a:picLocks noChangeAspect="1"/>
          </p:cNvPicPr>
          <p:nvPr/>
        </p:nvPicPr>
        <p:blipFill>
          <a:blip r:embed="rId3"/>
          <a:stretch>
            <a:fillRect/>
          </a:stretch>
        </p:blipFill>
        <p:spPr>
          <a:xfrm>
            <a:off x="2652777" y="3123545"/>
            <a:ext cx="4647725" cy="3110607"/>
          </a:xfrm>
          <a:prstGeom prst="rect">
            <a:avLst/>
          </a:prstGeom>
        </p:spPr>
      </p:pic>
    </p:spTree>
    <p:extLst>
      <p:ext uri="{BB962C8B-B14F-4D97-AF65-F5344CB8AC3E}">
        <p14:creationId xmlns:p14="http://schemas.microsoft.com/office/powerpoint/2010/main" val="1868440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Creche</a:t>
            </a:r>
            <a:endParaRPr lang="en-US" dirty="0"/>
          </a:p>
        </p:txBody>
      </p:sp>
      <p:sp>
        <p:nvSpPr>
          <p:cNvPr id="3" name="Content Placeholder 2"/>
          <p:cNvSpPr>
            <a:spLocks noGrp="1"/>
          </p:cNvSpPr>
          <p:nvPr>
            <p:ph idx="1"/>
          </p:nvPr>
        </p:nvSpPr>
        <p:spPr>
          <a:xfrm>
            <a:off x="592499" y="1481996"/>
            <a:ext cx="8596668" cy="3880773"/>
          </a:xfrm>
        </p:spPr>
        <p:txBody>
          <a:bodyPr vert="horz" lIns="91440" tIns="45720" rIns="91440" bIns="45720" rtlCol="0" anchor="t">
            <a:normAutofit/>
          </a:bodyPr>
          <a:lstStyle/>
          <a:p>
            <a:r>
              <a:rPr lang="en-US" dirty="0"/>
              <a:t>We had to wear something pink, such a T-shirt or a jumper and black trousers or jeans.</a:t>
            </a:r>
          </a:p>
          <a:p>
            <a:endParaRPr lang="en-US" dirty="0"/>
          </a:p>
          <a:p>
            <a:endParaRPr lang="en-US" dirty="0"/>
          </a:p>
          <a:p>
            <a:endParaRPr lang="en-US" dirty="0"/>
          </a:p>
          <a:p>
            <a:endParaRPr lang="en-US" dirty="0"/>
          </a:p>
        </p:txBody>
      </p:sp>
      <p:graphicFrame>
        <p:nvGraphicFramePr>
          <p:cNvPr id="6" name="Table 5"/>
          <p:cNvGraphicFramePr/>
          <p:nvPr>
            <p:extLst>
              <p:ext uri="{D42A27DB-BD31-4B8C-83A1-F6EECF244321}">
                <p14:modId xmlns:p14="http://schemas.microsoft.com/office/powerpoint/2010/main" val="1214760074"/>
              </p:ext>
            </p:extLst>
          </p:nvPr>
        </p:nvGraphicFramePr>
        <p:xfrm>
          <a:off x="460533" y="2459670"/>
          <a:ext cx="9229344" cy="3244038"/>
        </p:xfrm>
        <a:graphic>
          <a:graphicData uri="http://schemas.openxmlformats.org/drawingml/2006/table">
            <a:tbl>
              <a:tblPr firstRow="1" bandRow="1">
                <a:tableStyleId>{5C22544A-7EE6-4342-B048-85BDC9FD1C3A}</a:tableStyleId>
              </a:tblPr>
              <a:tblGrid>
                <a:gridCol w="1538224">
                  <a:extLst>
                    <a:ext uri="{9D8B030D-6E8A-4147-A177-3AD203B41FA5}">
                      <a16:colId xmlns:a16="http://schemas.microsoft.com/office/drawing/2014/main" val="50932559"/>
                    </a:ext>
                  </a:extLst>
                </a:gridCol>
                <a:gridCol w="1538224">
                  <a:extLst>
                    <a:ext uri="{9D8B030D-6E8A-4147-A177-3AD203B41FA5}">
                      <a16:colId xmlns:a16="http://schemas.microsoft.com/office/drawing/2014/main" val="1743026847"/>
                    </a:ext>
                  </a:extLst>
                </a:gridCol>
                <a:gridCol w="1538224">
                  <a:extLst>
                    <a:ext uri="{9D8B030D-6E8A-4147-A177-3AD203B41FA5}">
                      <a16:colId xmlns:a16="http://schemas.microsoft.com/office/drawing/2014/main" val="2628467026"/>
                    </a:ext>
                  </a:extLst>
                </a:gridCol>
                <a:gridCol w="1538224">
                  <a:extLst>
                    <a:ext uri="{9D8B030D-6E8A-4147-A177-3AD203B41FA5}">
                      <a16:colId xmlns:a16="http://schemas.microsoft.com/office/drawing/2014/main" val="1189056850"/>
                    </a:ext>
                  </a:extLst>
                </a:gridCol>
                <a:gridCol w="1538224">
                  <a:extLst>
                    <a:ext uri="{9D8B030D-6E8A-4147-A177-3AD203B41FA5}">
                      <a16:colId xmlns:a16="http://schemas.microsoft.com/office/drawing/2014/main" val="4052110354"/>
                    </a:ext>
                  </a:extLst>
                </a:gridCol>
                <a:gridCol w="1538224">
                  <a:extLst>
                    <a:ext uri="{9D8B030D-6E8A-4147-A177-3AD203B41FA5}">
                      <a16:colId xmlns:a16="http://schemas.microsoft.com/office/drawing/2014/main" val="3863168481"/>
                    </a:ext>
                  </a:extLst>
                </a:gridCol>
              </a:tblGrid>
              <a:tr h="462400">
                <a:tc>
                  <a:txBody>
                    <a:bodyPr/>
                    <a:lstStyle/>
                    <a:p>
                      <a:r>
                        <a:rPr lang="en-US" dirty="0"/>
                        <a:t>Time</a:t>
                      </a:r>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tc>
                  <a:txBody>
                    <a:bodyPr/>
                    <a:lstStyle/>
                    <a:p>
                      <a:r>
                        <a:rPr lang="en-US" dirty="0"/>
                        <a:t>Friday</a:t>
                      </a:r>
                    </a:p>
                  </a:txBody>
                  <a:tcPr/>
                </a:tc>
                <a:extLst>
                  <a:ext uri="{0D108BD9-81ED-4DB2-BD59-A6C34878D82A}">
                    <a16:rowId xmlns:a16="http://schemas.microsoft.com/office/drawing/2014/main" val="2159816253"/>
                  </a:ext>
                </a:extLst>
              </a:tr>
              <a:tr h="462400">
                <a:tc>
                  <a:txBody>
                    <a:bodyPr/>
                    <a:lstStyle/>
                    <a:p>
                      <a:r>
                        <a:rPr lang="en-US" dirty="0"/>
                        <a:t>9:00-10:00</a:t>
                      </a:r>
                    </a:p>
                  </a:txBody>
                  <a:tcPr/>
                </a:tc>
                <a:tc>
                  <a:txBody>
                    <a:bodyPr/>
                    <a:lstStyle/>
                    <a:p>
                      <a:r>
                        <a:rPr lang="en-US" dirty="0"/>
                        <a:t>FREE TIME</a:t>
                      </a:r>
                    </a:p>
                  </a:txBody>
                  <a:tcPr/>
                </a:tc>
                <a:tc>
                  <a:txBody>
                    <a:bodyPr/>
                    <a:lstStyle/>
                    <a:p>
                      <a:r>
                        <a:rPr lang="en-US" dirty="0"/>
                        <a:t>FREE TIME</a:t>
                      </a:r>
                    </a:p>
                  </a:txBody>
                  <a:tcPr/>
                </a:tc>
                <a:tc>
                  <a:txBody>
                    <a:bodyPr/>
                    <a:lstStyle/>
                    <a:p>
                      <a:r>
                        <a:rPr lang="en-US" dirty="0"/>
                        <a:t>FREE TIME</a:t>
                      </a:r>
                    </a:p>
                  </a:txBody>
                  <a:tcPr/>
                </a:tc>
                <a:tc>
                  <a:txBody>
                    <a:bodyPr/>
                    <a:lstStyle/>
                    <a:p>
                      <a:r>
                        <a:rPr lang="en-US" dirty="0"/>
                        <a:t>FREE TIME</a:t>
                      </a:r>
                    </a:p>
                  </a:txBody>
                  <a:tcPr/>
                </a:tc>
                <a:tc>
                  <a:txBody>
                    <a:bodyPr/>
                    <a:lstStyle/>
                    <a:p>
                      <a:r>
                        <a:rPr lang="en-US" dirty="0"/>
                        <a:t>FREE TIME</a:t>
                      </a:r>
                    </a:p>
                  </a:txBody>
                  <a:tcPr/>
                </a:tc>
                <a:extLst>
                  <a:ext uri="{0D108BD9-81ED-4DB2-BD59-A6C34878D82A}">
                    <a16:rowId xmlns:a16="http://schemas.microsoft.com/office/drawing/2014/main" val="2055022839"/>
                  </a:ext>
                </a:extLst>
              </a:tr>
              <a:tr h="449556">
                <a:tc>
                  <a:txBody>
                    <a:bodyPr/>
                    <a:lstStyle/>
                    <a:p>
                      <a:r>
                        <a:rPr lang="en-US" dirty="0"/>
                        <a:t>10:00-11:00</a:t>
                      </a:r>
                    </a:p>
                  </a:txBody>
                  <a:tcPr/>
                </a:tc>
                <a:tc>
                  <a:txBody>
                    <a:bodyPr/>
                    <a:lstStyle/>
                    <a:p>
                      <a:r>
                        <a:rPr lang="en-US" dirty="0"/>
                        <a:t>SNACK </a:t>
                      </a:r>
                    </a:p>
                  </a:txBody>
                  <a:tcPr/>
                </a:tc>
                <a:tc>
                  <a:txBody>
                    <a:bodyPr/>
                    <a:lstStyle/>
                    <a:p>
                      <a:r>
                        <a:rPr lang="en-US" dirty="0"/>
                        <a:t>SNACK</a:t>
                      </a:r>
                    </a:p>
                  </a:txBody>
                  <a:tcPr/>
                </a:tc>
                <a:tc>
                  <a:txBody>
                    <a:bodyPr/>
                    <a:lstStyle/>
                    <a:p>
                      <a:r>
                        <a:rPr lang="en-US" dirty="0"/>
                        <a:t>SNACK</a:t>
                      </a:r>
                    </a:p>
                  </a:txBody>
                  <a:tcPr/>
                </a:tc>
                <a:tc>
                  <a:txBody>
                    <a:bodyPr/>
                    <a:lstStyle/>
                    <a:p>
                      <a:r>
                        <a:rPr lang="en-US" dirty="0"/>
                        <a:t>SNACK</a:t>
                      </a:r>
                    </a:p>
                  </a:txBody>
                  <a:tcPr/>
                </a:tc>
                <a:tc>
                  <a:txBody>
                    <a:bodyPr/>
                    <a:lstStyle/>
                    <a:p>
                      <a:r>
                        <a:rPr lang="en-US" dirty="0"/>
                        <a:t>SNACK</a:t>
                      </a:r>
                    </a:p>
                  </a:txBody>
                  <a:tcPr/>
                </a:tc>
                <a:extLst>
                  <a:ext uri="{0D108BD9-81ED-4DB2-BD59-A6C34878D82A}">
                    <a16:rowId xmlns:a16="http://schemas.microsoft.com/office/drawing/2014/main" val="557306307"/>
                  </a:ext>
                </a:extLst>
              </a:tr>
              <a:tr h="521014">
                <a:tc>
                  <a:txBody>
                    <a:bodyPr/>
                    <a:lstStyle/>
                    <a:p>
                      <a:r>
                        <a:rPr lang="en-US" dirty="0"/>
                        <a:t>11:00-12:00</a:t>
                      </a:r>
                    </a:p>
                  </a:txBody>
                  <a:tcPr/>
                </a:tc>
                <a:tc>
                  <a:txBody>
                    <a:bodyPr/>
                    <a:lstStyle/>
                    <a:p>
                      <a:r>
                        <a:rPr lang="en-US" dirty="0"/>
                        <a:t>CIRCOL TIME</a:t>
                      </a:r>
                    </a:p>
                  </a:txBody>
                  <a:tcPr/>
                </a:tc>
                <a:tc>
                  <a:txBody>
                    <a:bodyPr/>
                    <a:lstStyle/>
                    <a:p>
                      <a:r>
                        <a:rPr lang="en-US" dirty="0">
                          <a:latin typeface="Trebuchet MS" charset="0"/>
                        </a:rPr>
                        <a:t>CIRCOL TIME</a:t>
                      </a:r>
                    </a:p>
                  </a:txBody>
                  <a:tcPr/>
                </a:tc>
                <a:tc>
                  <a:txBody>
                    <a:bodyPr/>
                    <a:lstStyle/>
                    <a:p>
                      <a:r>
                        <a:rPr lang="en-US" dirty="0">
                          <a:latin typeface="Trebuchet MS" charset="0"/>
                        </a:rPr>
                        <a:t>CIRCOL TIME</a:t>
                      </a:r>
                    </a:p>
                  </a:txBody>
                  <a:tcPr/>
                </a:tc>
                <a:tc>
                  <a:txBody>
                    <a:bodyPr/>
                    <a:lstStyle/>
                    <a:p>
                      <a:r>
                        <a:rPr lang="en-US" dirty="0">
                          <a:latin typeface="Trebuchet MS" charset="0"/>
                        </a:rPr>
                        <a:t>CIRCOL TIME</a:t>
                      </a:r>
                    </a:p>
                  </a:txBody>
                  <a:tcPr/>
                </a:tc>
                <a:tc>
                  <a:txBody>
                    <a:bodyPr/>
                    <a:lstStyle/>
                    <a:p>
                      <a:r>
                        <a:rPr lang="en-US" dirty="0">
                          <a:latin typeface="Trebuchet MS" charset="0"/>
                        </a:rPr>
                        <a:t>CIRCOL TIME</a:t>
                      </a:r>
                    </a:p>
                  </a:txBody>
                  <a:tcPr/>
                </a:tc>
                <a:extLst>
                  <a:ext uri="{0D108BD9-81ED-4DB2-BD59-A6C34878D82A}">
                    <a16:rowId xmlns:a16="http://schemas.microsoft.com/office/drawing/2014/main" val="1957678986"/>
                  </a:ext>
                </a:extLst>
              </a:tr>
              <a:tr h="449556">
                <a:tc>
                  <a:txBody>
                    <a:bodyPr/>
                    <a:lstStyle/>
                    <a:p>
                      <a:r>
                        <a:rPr lang="en-US" dirty="0"/>
                        <a:t>12:00-13:00</a:t>
                      </a:r>
                    </a:p>
                  </a:txBody>
                  <a:tcPr/>
                </a:tc>
                <a:tc>
                  <a:txBody>
                    <a:bodyPr/>
                    <a:lstStyle/>
                    <a:p>
                      <a:r>
                        <a:rPr lang="en-US" dirty="0"/>
                        <a:t>LUNCH</a:t>
                      </a:r>
                    </a:p>
                  </a:txBody>
                  <a:tcPr/>
                </a:tc>
                <a:tc>
                  <a:txBody>
                    <a:bodyPr/>
                    <a:lstStyle/>
                    <a:p>
                      <a:r>
                        <a:rPr lang="en-US" dirty="0"/>
                        <a:t>LUNCH</a:t>
                      </a:r>
                    </a:p>
                  </a:txBody>
                  <a:tcPr/>
                </a:tc>
                <a:tc>
                  <a:txBody>
                    <a:bodyPr/>
                    <a:lstStyle/>
                    <a:p>
                      <a:r>
                        <a:rPr lang="en-US" dirty="0"/>
                        <a:t>LUNCH</a:t>
                      </a:r>
                    </a:p>
                  </a:txBody>
                  <a:tcPr/>
                </a:tc>
                <a:tc>
                  <a:txBody>
                    <a:bodyPr/>
                    <a:lstStyle/>
                    <a:p>
                      <a:r>
                        <a:rPr lang="en-US" dirty="0"/>
                        <a:t>LUNCH</a:t>
                      </a:r>
                    </a:p>
                  </a:txBody>
                  <a:tcPr/>
                </a:tc>
                <a:tc>
                  <a:txBody>
                    <a:bodyPr/>
                    <a:lstStyle/>
                    <a:p>
                      <a:r>
                        <a:rPr lang="en-US" dirty="0"/>
                        <a:t>LUNCH</a:t>
                      </a:r>
                    </a:p>
                  </a:txBody>
                  <a:tcPr/>
                </a:tc>
                <a:extLst>
                  <a:ext uri="{0D108BD9-81ED-4DB2-BD59-A6C34878D82A}">
                    <a16:rowId xmlns:a16="http://schemas.microsoft.com/office/drawing/2014/main" val="741742813"/>
                  </a:ext>
                </a:extLst>
              </a:tr>
              <a:tr h="449556">
                <a:tc>
                  <a:txBody>
                    <a:bodyPr/>
                    <a:lstStyle/>
                    <a:p>
                      <a:r>
                        <a:rPr lang="en-US" dirty="0"/>
                        <a:t>13:00-14:00</a:t>
                      </a:r>
                    </a:p>
                  </a:txBody>
                  <a:tcPr/>
                </a:tc>
                <a:tc>
                  <a:txBody>
                    <a:bodyPr/>
                    <a:lstStyle/>
                    <a:p>
                      <a:r>
                        <a:rPr lang="en-US" dirty="0"/>
                        <a:t>SLEEP TIME</a:t>
                      </a:r>
                    </a:p>
                  </a:txBody>
                  <a:tcPr/>
                </a:tc>
                <a:tc>
                  <a:txBody>
                    <a:bodyPr/>
                    <a:lstStyle/>
                    <a:p>
                      <a:r>
                        <a:rPr lang="en-US" dirty="0"/>
                        <a:t>SLEEP TIME</a:t>
                      </a:r>
                    </a:p>
                  </a:txBody>
                  <a:tcPr/>
                </a:tc>
                <a:tc>
                  <a:txBody>
                    <a:bodyPr/>
                    <a:lstStyle/>
                    <a:p>
                      <a:r>
                        <a:rPr lang="en-US" dirty="0"/>
                        <a:t>SLEEP TIME</a:t>
                      </a:r>
                    </a:p>
                  </a:txBody>
                  <a:tcPr/>
                </a:tc>
                <a:tc>
                  <a:txBody>
                    <a:bodyPr/>
                    <a:lstStyle/>
                    <a:p>
                      <a:r>
                        <a:rPr lang="en-US" dirty="0"/>
                        <a:t>SLEEP TIME</a:t>
                      </a:r>
                    </a:p>
                  </a:txBody>
                  <a:tcPr/>
                </a:tc>
                <a:tc>
                  <a:txBody>
                    <a:bodyPr/>
                    <a:lstStyle/>
                    <a:p>
                      <a:r>
                        <a:rPr lang="en-US" dirty="0"/>
                        <a:t>SLEEP TIME</a:t>
                      </a:r>
                    </a:p>
                  </a:txBody>
                  <a:tcPr/>
                </a:tc>
                <a:extLst>
                  <a:ext uri="{0D108BD9-81ED-4DB2-BD59-A6C34878D82A}">
                    <a16:rowId xmlns:a16="http://schemas.microsoft.com/office/drawing/2014/main" val="3166059185"/>
                  </a:ext>
                </a:extLst>
              </a:tr>
              <a:tr h="449556">
                <a:tc>
                  <a:txBody>
                    <a:bodyPr/>
                    <a:lstStyle/>
                    <a:p>
                      <a:r>
                        <a:rPr lang="en-US" dirty="0"/>
                        <a:t>14:00-15:00</a:t>
                      </a:r>
                    </a:p>
                  </a:txBody>
                  <a:tcPr/>
                </a:tc>
                <a:tc>
                  <a:txBody>
                    <a:bodyPr/>
                    <a:lstStyle/>
                    <a:p>
                      <a:r>
                        <a:rPr lang="en-US" dirty="0"/>
                        <a:t>READING</a:t>
                      </a:r>
                    </a:p>
                  </a:txBody>
                  <a:tcPr/>
                </a:tc>
                <a:tc>
                  <a:txBody>
                    <a:bodyPr/>
                    <a:lstStyle/>
                    <a:p>
                      <a:r>
                        <a:rPr lang="en-US" dirty="0"/>
                        <a:t>READING</a:t>
                      </a:r>
                    </a:p>
                  </a:txBody>
                  <a:tcPr/>
                </a:tc>
                <a:tc>
                  <a:txBody>
                    <a:bodyPr/>
                    <a:lstStyle/>
                    <a:p>
                      <a:r>
                        <a:rPr lang="en-US" dirty="0"/>
                        <a:t>READING</a:t>
                      </a:r>
                    </a:p>
                  </a:txBody>
                  <a:tcPr/>
                </a:tc>
                <a:tc>
                  <a:txBody>
                    <a:bodyPr/>
                    <a:lstStyle/>
                    <a:p>
                      <a:r>
                        <a:rPr lang="en-US" dirty="0"/>
                        <a:t>READING</a:t>
                      </a:r>
                    </a:p>
                  </a:txBody>
                  <a:tcPr/>
                </a:tc>
                <a:tc>
                  <a:txBody>
                    <a:bodyPr/>
                    <a:lstStyle/>
                    <a:p>
                      <a:r>
                        <a:rPr lang="en-US" dirty="0"/>
                        <a:t>READING</a:t>
                      </a:r>
                    </a:p>
                  </a:txBody>
                  <a:tcPr/>
                </a:tc>
                <a:extLst>
                  <a:ext uri="{0D108BD9-81ED-4DB2-BD59-A6C34878D82A}">
                    <a16:rowId xmlns:a16="http://schemas.microsoft.com/office/drawing/2014/main" val="37460798"/>
                  </a:ext>
                </a:extLst>
              </a:tr>
            </a:tbl>
          </a:graphicData>
        </a:graphic>
      </p:graphicFrame>
    </p:spTree>
    <p:extLst>
      <p:ext uri="{BB962C8B-B14F-4D97-AF65-F5344CB8AC3E}">
        <p14:creationId xmlns:p14="http://schemas.microsoft.com/office/powerpoint/2010/main" val="921984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260" y="306685"/>
            <a:ext cx="8596668" cy="1320800"/>
          </a:xfrm>
        </p:spPr>
        <p:txBody>
          <a:bodyPr/>
          <a:lstStyle/>
          <a:p>
            <a:r>
              <a:rPr lang="en-US" dirty="0"/>
              <a:t>Relationships in the </a:t>
            </a:r>
            <a:r>
              <a:rPr lang="en-US" dirty="0" err="1"/>
              <a:t>creche</a:t>
            </a:r>
            <a:endParaRPr lang="en-US" dirty="0"/>
          </a:p>
        </p:txBody>
      </p:sp>
      <p:sp>
        <p:nvSpPr>
          <p:cNvPr id="3" name="Content Placeholder 2"/>
          <p:cNvSpPr>
            <a:spLocks noGrp="1"/>
          </p:cNvSpPr>
          <p:nvPr>
            <p:ph idx="1"/>
          </p:nvPr>
        </p:nvSpPr>
        <p:spPr>
          <a:xfrm>
            <a:off x="677863" y="1784974"/>
            <a:ext cx="8596312" cy="4257051"/>
          </a:xfrm>
        </p:spPr>
        <p:txBody>
          <a:bodyPr vert="horz" lIns="91440" tIns="45720" rIns="91440" bIns="45720" rtlCol="0" anchor="t">
            <a:normAutofit/>
          </a:bodyPr>
          <a:lstStyle/>
          <a:p>
            <a:r>
              <a:rPr lang="en-US" dirty="0"/>
              <a:t>The manager was very kind with us, she helped us a lot and we are very grateful for that, because the first day was not easy.The first day was not easy cause we didn't know the children and how they work, but the teacher help us to involve in the </a:t>
            </a:r>
            <a:r>
              <a:rPr lang="en-US" dirty="0" err="1"/>
              <a:t>creche</a:t>
            </a:r>
            <a:r>
              <a:rPr lang="en-US" dirty="0"/>
              <a:t>.</a:t>
            </a:r>
          </a:p>
          <a:p>
            <a:endParaRPr lang="en-US" dirty="0"/>
          </a:p>
          <a:p>
            <a:endParaRPr lang="en-US" dirty="0"/>
          </a:p>
        </p:txBody>
      </p:sp>
      <p:pic>
        <p:nvPicPr>
          <p:cNvPr id="4" name="Picture 3"/>
          <p:cNvPicPr>
            <a:picLocks noChangeAspect="1"/>
          </p:cNvPicPr>
          <p:nvPr/>
        </p:nvPicPr>
        <p:blipFill>
          <a:blip r:embed="rId3"/>
          <a:stretch>
            <a:fillRect/>
          </a:stretch>
        </p:blipFill>
        <p:spPr>
          <a:xfrm>
            <a:off x="2676241" y="3392893"/>
            <a:ext cx="3833935" cy="2488942"/>
          </a:xfrm>
          <a:prstGeom prst="rect">
            <a:avLst/>
          </a:prstGeom>
        </p:spPr>
      </p:pic>
    </p:spTree>
    <p:extLst>
      <p:ext uri="{BB962C8B-B14F-4D97-AF65-F5344CB8AC3E}">
        <p14:creationId xmlns:p14="http://schemas.microsoft.com/office/powerpoint/2010/main" val="2862370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472" y="1810125"/>
            <a:ext cx="8596668" cy="1320800"/>
          </a:xfrm>
        </p:spPr>
        <p:txBody>
          <a:bodyPr/>
          <a:lstStyle/>
          <a:p>
            <a:r>
              <a:rPr lang="en-US" dirty="0"/>
              <a:t>THANK YOU FOR LISTENING</a:t>
            </a:r>
          </a:p>
        </p:txBody>
      </p:sp>
    </p:spTree>
    <p:extLst>
      <p:ext uri="{BB962C8B-B14F-4D97-AF65-F5344CB8AC3E}">
        <p14:creationId xmlns:p14="http://schemas.microsoft.com/office/powerpoint/2010/main" val="29993380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0</Words>
  <Application>Microsoft Office PowerPoint</Application>
  <PresentationFormat>Widescreen</PresentationFormat>
  <Paragraphs>0</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Facet</vt:lpstr>
      <vt:lpstr>OUR WORK EXPERIENCE</vt:lpstr>
      <vt:lpstr>WHAT WAS ABOUT?</vt:lpstr>
      <vt:lpstr>The Creche</vt:lpstr>
      <vt:lpstr>Relationships in the creche</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8</cp:revision>
  <dcterms:created xsi:type="dcterms:W3CDTF">2014-09-12T02:18:09Z</dcterms:created>
  <dcterms:modified xsi:type="dcterms:W3CDTF">2016-04-28T19:43:55Z</dcterms:modified>
</cp:coreProperties>
</file>